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7" r:id="rId11"/>
    <p:sldId id="268" r:id="rId12"/>
    <p:sldId id="269" r:id="rId13"/>
    <p:sldId id="271" r:id="rId14"/>
    <p:sldId id="272" r:id="rId15"/>
    <p:sldId id="274" r:id="rId16"/>
    <p:sldId id="275" r:id="rId17"/>
    <p:sldId id="276" r:id="rId18"/>
    <p:sldId id="277" r:id="rId19"/>
    <p:sldId id="278" r:id="rId20"/>
  </p:sldIdLst>
  <p:sldSz cx="7199630" cy="683958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9E1"/>
    <a:srgbClr val="97C0E4"/>
    <a:srgbClr val="8B3E2F"/>
    <a:srgbClr val="FFB4B4"/>
    <a:srgbClr val="00BFFF"/>
    <a:srgbClr val="00BFC0"/>
    <a:srgbClr val="E0A199"/>
    <a:srgbClr val="AE8673"/>
    <a:srgbClr val="00FF00"/>
    <a:srgbClr val="9D1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093" y="1119554"/>
            <a:ext cx="5400556" cy="238162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0093" y="3593024"/>
            <a:ext cx="5400556" cy="1651618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051" y="364211"/>
            <a:ext cx="6210639" cy="579729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01" y="1705459"/>
            <a:ext cx="6210639" cy="2845598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1301" y="4577978"/>
            <a:ext cx="6210639" cy="1496433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051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45375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364211"/>
            <a:ext cx="6210639" cy="13222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0923" y="1773987"/>
            <a:ext cx="2878391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0923" y="2658709"/>
            <a:ext cx="2878391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95422" y="1773987"/>
            <a:ext cx="2892567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95422" y="2658709"/>
            <a:ext cx="2892567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456056"/>
            <a:ext cx="2460105" cy="159619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61253" y="456057"/>
            <a:ext cx="3645375" cy="5390327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79725" indent="0">
              <a:buNone/>
              <a:defRPr sz="157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2052251"/>
            <a:ext cx="2460105" cy="3802050"/>
          </a:xfrm>
        </p:spPr>
        <p:txBody>
          <a:bodyPr/>
          <a:lstStyle>
            <a:lvl1pPr marL="0" indent="0">
              <a:buNone/>
              <a:defRPr sz="1575"/>
            </a:lvl1pPr>
            <a:lvl2pPr marL="360045" indent="0">
              <a:buNone/>
              <a:defRPr sz="1415"/>
            </a:lvl2pPr>
            <a:lvl3pPr marL="720090" indent="0">
              <a:buNone/>
              <a:defRPr sz="1260"/>
            </a:lvl3pPr>
            <a:lvl4pPr marL="1080135" indent="0">
              <a:buNone/>
              <a:defRPr sz="1100"/>
            </a:lvl4pPr>
            <a:lvl5pPr marL="1440180" indent="0">
              <a:buNone/>
              <a:defRPr sz="1100"/>
            </a:lvl5pPr>
            <a:lvl6pPr marL="1800225" indent="0">
              <a:buNone/>
              <a:defRPr sz="1100"/>
            </a:lvl6pPr>
            <a:lvl7pPr marL="2160270" indent="0">
              <a:buNone/>
              <a:defRPr sz="1100"/>
            </a:lvl7pPr>
            <a:lvl8pPr marL="2520315" indent="0">
              <a:buNone/>
              <a:defRPr sz="1100"/>
            </a:lvl8pPr>
            <a:lvl9pPr marL="2879725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153030" y="364211"/>
            <a:ext cx="1552660" cy="579729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051" y="364211"/>
            <a:ext cx="4567970" cy="57972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051" y="364211"/>
            <a:ext cx="6210639" cy="1322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051" y="1821056"/>
            <a:ext cx="6210639" cy="4340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051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85245" y="6340443"/>
            <a:ext cx="2430250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85523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2"/>
          <p:cNvPicPr>
            <a:picLocks noChangeAspect="1"/>
          </p:cNvPicPr>
          <p:nvPr/>
        </p:nvPicPr>
        <p:blipFill>
          <a:blip r:embed="rId1"/>
          <a:srcRect l="11330" t="18766" r="11593" b="21694"/>
          <a:stretch>
            <a:fillRect/>
          </a:stretch>
        </p:blipFill>
        <p:spPr>
          <a:xfrm>
            <a:off x="0" y="0"/>
            <a:ext cx="6847840" cy="68453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84520" y="1278255"/>
            <a:ext cx="1701800" cy="951230"/>
            <a:chOff x="8952" y="2013"/>
            <a:chExt cx="2680" cy="1498"/>
          </a:xfrm>
        </p:grpSpPr>
        <p:grpSp>
          <p:nvGrpSpPr>
            <p:cNvPr id="9" name="组合 8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280160" y="146050"/>
            <a:ext cx="0" cy="6221095"/>
          </a:xfrm>
          <a:prstGeom prst="line">
            <a:avLst/>
          </a:prstGeom>
          <a:ln w="28575">
            <a:solidFill>
              <a:schemeClr val="accent1">
                <a:alpha val="6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280160" y="358140"/>
            <a:ext cx="132842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4169E1"/>
                </a:solidFill>
              </a:rPr>
              <a:t>school and universities </a:t>
            </a:r>
            <a:endParaRPr lang="en-US" altLang="zh-CN" b="1">
              <a:solidFill>
                <a:srgbClr val="4169E1"/>
              </a:solidFill>
            </a:endParaRPr>
          </a:p>
          <a:p>
            <a:r>
              <a:rPr lang="en-US" altLang="zh-CN" b="1">
                <a:solidFill>
                  <a:srgbClr val="4169E1"/>
                </a:solidFill>
              </a:rPr>
              <a:t>lock-down</a:t>
            </a:r>
            <a:endParaRPr lang="en-US" altLang="zh-CN" b="1">
              <a:solidFill>
                <a:srgbClr val="4169E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510" y="496570"/>
            <a:ext cx="1167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start to 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lock-down</a:t>
            </a:r>
            <a:endParaRPr lang="en-US" altLang="zh-CN">
              <a:solidFill>
                <a:srgbClr val="C0000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83640" y="146050"/>
            <a:ext cx="0" cy="6221095"/>
          </a:xfrm>
          <a:prstGeom prst="line">
            <a:avLst/>
          </a:prstGeom>
          <a:ln w="28575">
            <a:solidFill>
              <a:srgbClr val="C00000">
                <a:alpha val="63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2"/>
          <p:cNvPicPr>
            <a:picLocks noChangeAspect="1"/>
          </p:cNvPicPr>
          <p:nvPr/>
        </p:nvPicPr>
        <p:blipFill>
          <a:blip r:embed="rId1"/>
          <a:srcRect l="11059" t="21434" r="13520" b="22942"/>
          <a:stretch>
            <a:fillRect/>
          </a:stretch>
        </p:blipFill>
        <p:spPr>
          <a:xfrm>
            <a:off x="-635" y="136525"/>
            <a:ext cx="6049645" cy="656717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953125" y="136525"/>
            <a:ext cx="2163445" cy="1545590"/>
            <a:chOff x="8245" y="4070"/>
            <a:chExt cx="3407" cy="243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43" cy="1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1"/>
          <p:cNvPicPr>
            <a:picLocks noChangeAspect="1"/>
          </p:cNvPicPr>
          <p:nvPr/>
        </p:nvPicPr>
        <p:blipFill>
          <a:blip r:embed="rId1"/>
          <a:srcRect l="11328" t="20086" r="14296" b="22942"/>
          <a:stretch>
            <a:fillRect/>
          </a:stretch>
        </p:blipFill>
        <p:spPr>
          <a:xfrm>
            <a:off x="0" y="140970"/>
            <a:ext cx="5958205" cy="66300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1685" y="140970"/>
            <a:ext cx="2163445" cy="1564640"/>
            <a:chOff x="8245" y="4070"/>
            <a:chExt cx="3407" cy="246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0"/>
          <p:cNvPicPr>
            <a:picLocks noChangeAspect="1"/>
          </p:cNvPicPr>
          <p:nvPr/>
        </p:nvPicPr>
        <p:blipFill>
          <a:blip r:embed="rId1"/>
          <a:srcRect l="11662" t="12050" r="11677" b="29161"/>
          <a:stretch>
            <a:fillRect/>
          </a:stretch>
        </p:blipFill>
        <p:spPr>
          <a:xfrm>
            <a:off x="152400" y="0"/>
            <a:ext cx="6894195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1"/>
          <p:cNvPicPr>
            <a:picLocks noChangeAspect="1"/>
          </p:cNvPicPr>
          <p:nvPr/>
        </p:nvPicPr>
        <p:blipFill>
          <a:blip r:embed="rId1"/>
          <a:srcRect l="11709" t="9940" r="11567" b="31366"/>
          <a:stretch>
            <a:fillRect/>
          </a:stretch>
        </p:blipFill>
        <p:spPr>
          <a:xfrm>
            <a:off x="148590" y="0"/>
            <a:ext cx="690245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3"/>
          <p:cNvPicPr>
            <a:picLocks noChangeAspect="1"/>
          </p:cNvPicPr>
          <p:nvPr/>
        </p:nvPicPr>
        <p:blipFill>
          <a:blip r:embed="rId1"/>
          <a:srcRect l="11667" t="9570" r="11468" b="31096"/>
          <a:stretch>
            <a:fillRect/>
          </a:stretch>
        </p:blipFill>
        <p:spPr>
          <a:xfrm>
            <a:off x="0" y="0"/>
            <a:ext cx="6850380" cy="684339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52135" y="1344930"/>
            <a:ext cx="1701800" cy="951230"/>
            <a:chOff x="8952" y="2013"/>
            <a:chExt cx="2680" cy="1498"/>
          </a:xfrm>
        </p:grpSpPr>
        <p:grpSp>
          <p:nvGrpSpPr>
            <p:cNvPr id="8" name="组合 7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7000" y="75565"/>
            <a:ext cx="2762250" cy="6220460"/>
            <a:chOff x="200" y="119"/>
            <a:chExt cx="4350" cy="979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205" y="119"/>
              <a:ext cx="0" cy="9797"/>
            </a:xfrm>
            <a:prstGeom prst="line">
              <a:avLst/>
            </a:prstGeom>
            <a:ln w="28575">
              <a:solidFill>
                <a:schemeClr val="accent1">
                  <a:alpha val="6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458" y="230"/>
              <a:ext cx="2092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4169E1"/>
                  </a:solidFill>
                </a:rPr>
                <a:t>school and universities </a:t>
              </a:r>
              <a:endParaRPr lang="en-US" altLang="zh-CN" b="1">
                <a:solidFill>
                  <a:srgbClr val="4169E1"/>
                </a:solidFill>
              </a:endParaRPr>
            </a:p>
            <a:p>
              <a:r>
                <a:rPr lang="en-US" altLang="zh-CN" b="1">
                  <a:solidFill>
                    <a:srgbClr val="4169E1"/>
                  </a:solidFill>
                </a:rPr>
                <a:t>lock-down</a:t>
              </a:r>
              <a:endParaRPr lang="en-US" altLang="zh-CN" b="1">
                <a:solidFill>
                  <a:srgbClr val="4169E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0" y="1529"/>
              <a:ext cx="183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C00000"/>
                  </a:solidFill>
                </a:rPr>
                <a:t>start to </a:t>
              </a:r>
              <a:endParaRPr lang="en-US" altLang="zh-CN">
                <a:solidFill>
                  <a:srgbClr val="C00000"/>
                </a:solidFill>
              </a:endParaRPr>
            </a:p>
            <a:p>
              <a:r>
                <a:rPr lang="en-US" altLang="zh-CN">
                  <a:solidFill>
                    <a:srgbClr val="C00000"/>
                  </a:solidFill>
                </a:rPr>
                <a:t>lock-down</a:t>
              </a:r>
              <a:endParaRPr lang="en-US" altLang="zh-CN">
                <a:solidFill>
                  <a:srgbClr val="C00000"/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038" y="119"/>
              <a:ext cx="0" cy="9797"/>
            </a:xfrm>
            <a:prstGeom prst="line">
              <a:avLst/>
            </a:prstGeom>
            <a:ln w="28575">
              <a:solidFill>
                <a:srgbClr val="C00000">
                  <a:alpha val="63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4"/>
          <p:cNvPicPr>
            <a:picLocks noChangeAspect="1"/>
          </p:cNvPicPr>
          <p:nvPr/>
        </p:nvPicPr>
        <p:blipFill>
          <a:blip r:embed="rId1"/>
          <a:srcRect l="11468" t="9617" r="11567" b="31268"/>
          <a:stretch>
            <a:fillRect/>
          </a:stretch>
        </p:blipFill>
        <p:spPr>
          <a:xfrm>
            <a:off x="0" y="0"/>
            <a:ext cx="687451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5"/>
          <p:cNvPicPr>
            <a:picLocks noChangeAspect="1"/>
          </p:cNvPicPr>
          <p:nvPr/>
        </p:nvPicPr>
        <p:blipFill>
          <a:blip r:embed="rId1"/>
          <a:srcRect l="11577" t="9416" r="11567" b="31180"/>
          <a:stretch>
            <a:fillRect/>
          </a:stretch>
        </p:blipFill>
        <p:spPr>
          <a:xfrm>
            <a:off x="0" y="0"/>
            <a:ext cx="6842125" cy="68440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661660" y="1243330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6"/>
          <p:cNvPicPr>
            <a:picLocks noChangeAspect="1"/>
          </p:cNvPicPr>
          <p:nvPr/>
        </p:nvPicPr>
        <p:blipFill>
          <a:blip r:embed="rId1"/>
          <a:srcRect l="11258" t="9962" r="11577" b="31180"/>
          <a:stretch>
            <a:fillRect/>
          </a:stretch>
        </p:blipFill>
        <p:spPr>
          <a:xfrm>
            <a:off x="0" y="0"/>
            <a:ext cx="6934835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7"/>
          <p:cNvPicPr>
            <a:picLocks noChangeAspect="1"/>
          </p:cNvPicPr>
          <p:nvPr/>
        </p:nvPicPr>
        <p:blipFill>
          <a:blip r:embed="rId1"/>
          <a:srcRect l="11059" t="10671" r="14028" b="33867"/>
          <a:stretch>
            <a:fillRect/>
          </a:stretch>
        </p:blipFill>
        <p:spPr>
          <a:xfrm>
            <a:off x="0" y="140970"/>
            <a:ext cx="5911215" cy="644271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1685" y="140970"/>
            <a:ext cx="2163445" cy="1564640"/>
            <a:chOff x="8245" y="4070"/>
            <a:chExt cx="3407" cy="246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7"/>
          <p:cNvPicPr>
            <a:picLocks noChangeAspect="1"/>
          </p:cNvPicPr>
          <p:nvPr/>
        </p:nvPicPr>
        <p:blipFill>
          <a:blip r:embed="rId1"/>
          <a:srcRect l="13221" t="19855" r="11019" b="21972"/>
          <a:stretch>
            <a:fillRect/>
          </a:stretch>
        </p:blipFill>
        <p:spPr>
          <a:xfrm>
            <a:off x="158750" y="0"/>
            <a:ext cx="6882130" cy="6838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3"/>
          <p:cNvPicPr>
            <a:picLocks noChangeAspect="1"/>
          </p:cNvPicPr>
          <p:nvPr/>
        </p:nvPicPr>
        <p:blipFill>
          <a:blip r:embed="rId1"/>
          <a:srcRect l="10700" t="19286" r="11119" b="21318"/>
          <a:stretch>
            <a:fillRect/>
          </a:stretch>
        </p:blipFill>
        <p:spPr>
          <a:xfrm>
            <a:off x="118745" y="-5080"/>
            <a:ext cx="6961505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5"/>
          <p:cNvPicPr>
            <a:picLocks noChangeAspect="1"/>
          </p:cNvPicPr>
          <p:nvPr/>
        </p:nvPicPr>
        <p:blipFill>
          <a:blip r:embed="rId1"/>
          <a:srcRect l="11228" t="17907" r="11328" b="21487"/>
          <a:stretch>
            <a:fillRect/>
          </a:stretch>
        </p:blipFill>
        <p:spPr>
          <a:xfrm>
            <a:off x="100330" y="0"/>
            <a:ext cx="6753860" cy="6839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91505" y="1338580"/>
            <a:ext cx="1701800" cy="951230"/>
            <a:chOff x="8952" y="2013"/>
            <a:chExt cx="2680" cy="1498"/>
          </a:xfrm>
        </p:grpSpPr>
        <p:grpSp>
          <p:nvGrpSpPr>
            <p:cNvPr id="9" name="组合 8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7000" y="75565"/>
            <a:ext cx="2762250" cy="6220460"/>
            <a:chOff x="200" y="119"/>
            <a:chExt cx="4350" cy="979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205" y="119"/>
              <a:ext cx="0" cy="9797"/>
            </a:xfrm>
            <a:prstGeom prst="line">
              <a:avLst/>
            </a:prstGeom>
            <a:ln w="28575">
              <a:solidFill>
                <a:schemeClr val="accent1">
                  <a:alpha val="6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458" y="230"/>
              <a:ext cx="2092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4169E1"/>
                  </a:solidFill>
                </a:rPr>
                <a:t>school and universities </a:t>
              </a:r>
              <a:endParaRPr lang="en-US" altLang="zh-CN" b="1">
                <a:solidFill>
                  <a:srgbClr val="4169E1"/>
                </a:solidFill>
              </a:endParaRPr>
            </a:p>
            <a:p>
              <a:r>
                <a:rPr lang="en-US" altLang="zh-CN" b="1">
                  <a:solidFill>
                    <a:srgbClr val="4169E1"/>
                  </a:solidFill>
                </a:rPr>
                <a:t>lock-down</a:t>
              </a:r>
              <a:endParaRPr lang="en-US" altLang="zh-CN" b="1">
                <a:solidFill>
                  <a:srgbClr val="4169E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00" y="1529"/>
              <a:ext cx="183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C00000"/>
                  </a:solidFill>
                </a:rPr>
                <a:t>start to </a:t>
              </a:r>
              <a:endParaRPr lang="en-US" altLang="zh-CN">
                <a:solidFill>
                  <a:srgbClr val="C00000"/>
                </a:solidFill>
              </a:endParaRPr>
            </a:p>
            <a:p>
              <a:r>
                <a:rPr lang="en-US" altLang="zh-CN">
                  <a:solidFill>
                    <a:srgbClr val="C00000"/>
                  </a:solidFill>
                </a:rPr>
                <a:t>lock-down</a:t>
              </a:r>
              <a:endParaRPr lang="en-US" altLang="zh-CN">
                <a:solidFill>
                  <a:srgbClr val="C00000"/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038" y="119"/>
              <a:ext cx="0" cy="9797"/>
            </a:xfrm>
            <a:prstGeom prst="line">
              <a:avLst/>
            </a:prstGeom>
            <a:ln w="28575">
              <a:solidFill>
                <a:srgbClr val="C00000">
                  <a:alpha val="63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8"/>
          <p:cNvPicPr>
            <a:picLocks noChangeAspect="1"/>
          </p:cNvPicPr>
          <p:nvPr/>
        </p:nvPicPr>
        <p:blipFill>
          <a:blip r:embed="rId1"/>
          <a:srcRect l="11328" t="19201" r="11228" b="21564"/>
          <a:stretch>
            <a:fillRect/>
          </a:stretch>
        </p:blipFill>
        <p:spPr>
          <a:xfrm>
            <a:off x="0" y="0"/>
            <a:ext cx="6915150" cy="68446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337810" y="1363980"/>
            <a:ext cx="1680210" cy="645160"/>
            <a:chOff x="8406" y="2148"/>
            <a:chExt cx="2646" cy="1016"/>
          </a:xfrm>
        </p:grpSpPr>
        <p:sp>
          <p:nvSpPr>
            <p:cNvPr id="6" name="矩形 5"/>
            <p:cNvSpPr/>
            <p:nvPr/>
          </p:nvSpPr>
          <p:spPr>
            <a:xfrm>
              <a:off x="8406" y="2431"/>
              <a:ext cx="438" cy="450"/>
            </a:xfrm>
            <a:prstGeom prst="rect">
              <a:avLst/>
            </a:prstGeom>
            <a:solidFill>
              <a:srgbClr val="00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44" y="2148"/>
              <a:ext cx="22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In Beds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(Imputation)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37810" y="1939290"/>
            <a:ext cx="1845310" cy="645160"/>
            <a:chOff x="8406" y="2148"/>
            <a:chExt cx="2906" cy="1016"/>
          </a:xfrm>
        </p:grpSpPr>
        <p:sp>
          <p:nvSpPr>
            <p:cNvPr id="9" name="矩形 8"/>
            <p:cNvSpPr/>
            <p:nvPr/>
          </p:nvSpPr>
          <p:spPr>
            <a:xfrm>
              <a:off x="8406" y="2431"/>
              <a:ext cx="438" cy="450"/>
            </a:xfrm>
            <a:prstGeom prst="rect">
              <a:avLst/>
            </a:prstGeom>
            <a:solidFill>
              <a:srgbClr val="8B3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44" y="2148"/>
              <a:ext cx="24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In Beds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(Observation)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35575" y="2584450"/>
            <a:ext cx="2162810" cy="1321435"/>
            <a:chOff x="8245" y="4070"/>
            <a:chExt cx="3406" cy="2081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Simulated in Beds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6" y="4703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6"/>
          <p:cNvPicPr>
            <a:picLocks noChangeAspect="1"/>
          </p:cNvPicPr>
          <p:nvPr/>
        </p:nvPicPr>
        <p:blipFill>
          <a:blip r:embed="rId1"/>
          <a:srcRect l="11616" t="18936" r="10959" b="21526"/>
          <a:stretch>
            <a:fillRect/>
          </a:stretch>
        </p:blipFill>
        <p:spPr>
          <a:xfrm>
            <a:off x="0" y="0"/>
            <a:ext cx="6872605" cy="6839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52135" y="1344930"/>
            <a:ext cx="1701800" cy="951230"/>
            <a:chOff x="8952" y="2013"/>
            <a:chExt cx="2680" cy="1498"/>
          </a:xfrm>
        </p:grpSpPr>
        <p:grpSp>
          <p:nvGrpSpPr>
            <p:cNvPr id="5" name="组合 4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400175" y="75565"/>
            <a:ext cx="0" cy="6221095"/>
          </a:xfrm>
          <a:prstGeom prst="line">
            <a:avLst/>
          </a:prstGeom>
          <a:ln w="28575">
            <a:solidFill>
              <a:schemeClr val="accent1">
                <a:alpha val="6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294130" y="75565"/>
            <a:ext cx="0" cy="6221095"/>
          </a:xfrm>
          <a:prstGeom prst="line">
            <a:avLst/>
          </a:prstGeom>
          <a:ln w="28575">
            <a:solidFill>
              <a:srgbClr val="C00000">
                <a:alpha val="63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560830" y="146050"/>
            <a:ext cx="132842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4169E1"/>
                </a:solidFill>
              </a:rPr>
              <a:t>school and universities </a:t>
            </a:r>
            <a:endParaRPr lang="en-US" altLang="zh-CN" b="1">
              <a:solidFill>
                <a:srgbClr val="4169E1"/>
              </a:solidFill>
            </a:endParaRPr>
          </a:p>
          <a:p>
            <a:r>
              <a:rPr lang="en-US" altLang="zh-CN" b="1">
                <a:solidFill>
                  <a:srgbClr val="4169E1"/>
                </a:solidFill>
              </a:rPr>
              <a:t>lock-down</a:t>
            </a:r>
            <a:endParaRPr lang="en-US" altLang="zh-CN" b="1">
              <a:solidFill>
                <a:srgbClr val="4169E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3030" y="284480"/>
            <a:ext cx="1167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start to 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lock-down</a:t>
            </a:r>
            <a:endParaRPr lang="en-US" altLang="zh-CN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4"/>
          <p:cNvPicPr>
            <a:picLocks noChangeAspect="1"/>
          </p:cNvPicPr>
          <p:nvPr/>
        </p:nvPicPr>
        <p:blipFill>
          <a:blip r:embed="rId1"/>
          <a:srcRect l="11671" t="19406" r="11169" b="21631"/>
          <a:stretch>
            <a:fillRect/>
          </a:stretch>
        </p:blipFill>
        <p:spPr>
          <a:xfrm>
            <a:off x="0" y="0"/>
            <a:ext cx="6906895" cy="6830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9"/>
          <p:cNvPicPr>
            <a:picLocks noChangeAspect="1"/>
          </p:cNvPicPr>
          <p:nvPr/>
        </p:nvPicPr>
        <p:blipFill>
          <a:blip r:embed="rId1"/>
          <a:srcRect l="11655" t="19505" r="11159" b="21526"/>
          <a:stretch>
            <a:fillRect/>
          </a:stretch>
        </p:blipFill>
        <p:spPr>
          <a:xfrm>
            <a:off x="0" y="0"/>
            <a:ext cx="6916420" cy="683958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669280" y="1132205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0"/>
          <p:cNvPicPr>
            <a:picLocks noChangeAspect="1"/>
          </p:cNvPicPr>
          <p:nvPr/>
        </p:nvPicPr>
        <p:blipFill>
          <a:blip r:embed="rId1"/>
          <a:srcRect l="11577" t="18331" r="11468" b="21364"/>
          <a:stretch>
            <a:fillRect/>
          </a:stretch>
        </p:blipFill>
        <p:spPr>
          <a:xfrm>
            <a:off x="0" y="0"/>
            <a:ext cx="6743700" cy="68389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577205" y="1256030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WPS 演示</Application>
  <PresentationFormat>宽屏</PresentationFormat>
  <Paragraphs>95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Arial Regular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wanghanlin</dc:creator>
  <cp:lastModifiedBy>独奏</cp:lastModifiedBy>
  <cp:revision>24</cp:revision>
  <dcterms:created xsi:type="dcterms:W3CDTF">2021-08-29T06:35:00Z</dcterms:created>
  <dcterms:modified xsi:type="dcterms:W3CDTF">2021-09-07T00:09:29Z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FF2BA4F2E8CE4D3E8FF09CB2AA300D12</vt:lpwstr>
  </property>
</Properties>
</file>